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102" d="100"/>
          <a:sy n="102" d="100"/>
        </p:scale>
        <p:origin x="58" y="-24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88D891-9C84-4F57-8A35-FBAE1F613AF5}" type="datetimeFigureOut">
              <a:rPr lang="en-GB" smtClean="0"/>
              <a:t>25/04/2022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2CE80-0595-4BE1-8850-56633E007F9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96844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88D891-9C84-4F57-8A35-FBAE1F613AF5}" type="datetimeFigureOut">
              <a:rPr lang="en-GB" smtClean="0"/>
              <a:t>25/04/2022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2CE80-0595-4BE1-8850-56633E007F9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05856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88D891-9C84-4F57-8A35-FBAE1F613AF5}" type="datetimeFigureOut">
              <a:rPr lang="en-GB" smtClean="0"/>
              <a:t>25/04/2022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2CE80-0595-4BE1-8850-56633E007F9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19368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88D891-9C84-4F57-8A35-FBAE1F613AF5}" type="datetimeFigureOut">
              <a:rPr lang="en-GB" smtClean="0"/>
              <a:t>25/04/2022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2CE80-0595-4BE1-8850-56633E007F9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16501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88D891-9C84-4F57-8A35-FBAE1F613AF5}" type="datetimeFigureOut">
              <a:rPr lang="en-GB" smtClean="0"/>
              <a:t>25/04/2022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2CE80-0595-4BE1-8850-56633E007F9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72950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88D891-9C84-4F57-8A35-FBAE1F613AF5}" type="datetimeFigureOut">
              <a:rPr lang="en-GB" smtClean="0"/>
              <a:t>25/04/2022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2CE80-0595-4BE1-8850-56633E007F9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59408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88D891-9C84-4F57-8A35-FBAE1F613AF5}" type="datetimeFigureOut">
              <a:rPr lang="en-GB" smtClean="0"/>
              <a:t>25/04/2022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2CE80-0595-4BE1-8850-56633E007F9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22521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88D891-9C84-4F57-8A35-FBAE1F613AF5}" type="datetimeFigureOut">
              <a:rPr lang="en-GB" smtClean="0"/>
              <a:t>25/04/2022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2CE80-0595-4BE1-8850-56633E007F9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37354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88D891-9C84-4F57-8A35-FBAE1F613AF5}" type="datetimeFigureOut">
              <a:rPr lang="en-GB" smtClean="0"/>
              <a:t>25/04/2022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2CE80-0595-4BE1-8850-56633E007F9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62818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88D891-9C84-4F57-8A35-FBAE1F613AF5}" type="datetimeFigureOut">
              <a:rPr lang="en-GB" smtClean="0"/>
              <a:t>25/04/2022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2CE80-0595-4BE1-8850-56633E007F9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48909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88D891-9C84-4F57-8A35-FBAE1F613AF5}" type="datetimeFigureOut">
              <a:rPr lang="en-GB" smtClean="0"/>
              <a:t>25/04/2022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2CE80-0595-4BE1-8850-56633E007F9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87318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88D891-9C84-4F57-8A35-FBAE1F613AF5}" type="datetimeFigureOut">
              <a:rPr lang="en-GB" smtClean="0"/>
              <a:t>25/04/2022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22CE80-0595-4BE1-8850-56633E007F9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98328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2CE80-0595-4BE1-8850-56633E007F9D}" type="slidenum">
              <a:rPr lang="en-GB" smtClean="0"/>
              <a:t>1</a:t>
            </a:fld>
            <a:endParaRPr lang="en-GB"/>
          </a:p>
        </p:txBody>
      </p:sp>
      <p:grpSp>
        <p:nvGrpSpPr>
          <p:cNvPr id="9" name="Group 8"/>
          <p:cNvGrpSpPr/>
          <p:nvPr/>
        </p:nvGrpSpPr>
        <p:grpSpPr>
          <a:xfrm>
            <a:off x="0" y="0"/>
            <a:ext cx="8964296" cy="6858000"/>
            <a:chOff x="0" y="0"/>
            <a:chExt cx="8964296" cy="6858000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0"/>
              <a:ext cx="8964296" cy="6858000"/>
            </a:xfrm>
            <a:prstGeom prst="rect">
              <a:avLst/>
            </a:prstGeom>
          </p:spPr>
        </p:pic>
        <p:cxnSp>
          <p:nvCxnSpPr>
            <p:cNvPr id="5" name="Straight Connector 4"/>
            <p:cNvCxnSpPr/>
            <p:nvPr/>
          </p:nvCxnSpPr>
          <p:spPr>
            <a:xfrm flipV="1">
              <a:off x="3904488" y="794905"/>
              <a:ext cx="0" cy="4892663"/>
            </a:xfrm>
            <a:prstGeom prst="line">
              <a:avLst/>
            </a:prstGeom>
            <a:ln w="12700"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 flipV="1">
              <a:off x="5187364" y="794905"/>
              <a:ext cx="0" cy="4892663"/>
            </a:xfrm>
            <a:prstGeom prst="line">
              <a:avLst/>
            </a:prstGeom>
            <a:ln w="12700"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981082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280</TotalTime>
  <Words>1</Words>
  <Application>Microsoft Office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TU Delft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Nandalal Girichandran</dc:creator>
  <cp:lastModifiedBy>Nandalal Girichandran</cp:lastModifiedBy>
  <cp:revision>2</cp:revision>
  <dcterms:created xsi:type="dcterms:W3CDTF">2022-04-25T13:28:28Z</dcterms:created>
  <dcterms:modified xsi:type="dcterms:W3CDTF">2022-04-25T18:08:42Z</dcterms:modified>
</cp:coreProperties>
</file>